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6" r:id="rId2"/>
    <p:sldId id="265" r:id="rId3"/>
    <p:sldId id="256" r:id="rId4"/>
    <p:sldId id="259" r:id="rId5"/>
    <p:sldId id="302" r:id="rId6"/>
    <p:sldId id="283" r:id="rId7"/>
    <p:sldId id="307" r:id="rId8"/>
    <p:sldId id="309" r:id="rId9"/>
    <p:sldId id="314" r:id="rId10"/>
    <p:sldId id="300" r:id="rId11"/>
    <p:sldId id="310" r:id="rId12"/>
    <p:sldId id="268" r:id="rId13"/>
    <p:sldId id="313" r:id="rId14"/>
    <p:sldId id="317" r:id="rId15"/>
    <p:sldId id="312" r:id="rId16"/>
    <p:sldId id="264" r:id="rId17"/>
    <p:sldId id="311" r:id="rId18"/>
    <p:sldId id="261" r:id="rId19"/>
    <p:sldId id="258" r:id="rId20"/>
    <p:sldId id="267" r:id="rId21"/>
    <p:sldId id="306" r:id="rId22"/>
    <p:sldId id="305" r:id="rId23"/>
    <p:sldId id="301" r:id="rId24"/>
    <p:sldId id="315" r:id="rId25"/>
    <p:sldId id="287" r:id="rId26"/>
    <p:sldId id="284" r:id="rId27"/>
    <p:sldId id="285" r:id="rId28"/>
    <p:sldId id="260" r:id="rId29"/>
    <p:sldId id="274" r:id="rId30"/>
    <p:sldId id="273" r:id="rId31"/>
    <p:sldId id="272" r:id="rId32"/>
    <p:sldId id="275" r:id="rId33"/>
    <p:sldId id="281" r:id="rId34"/>
    <p:sldId id="276" r:id="rId35"/>
    <p:sldId id="277" r:id="rId36"/>
    <p:sldId id="278" r:id="rId37"/>
    <p:sldId id="280" r:id="rId38"/>
    <p:sldId id="282" r:id="rId39"/>
    <p:sldId id="270" r:id="rId40"/>
    <p:sldId id="288" r:id="rId41"/>
    <p:sldId id="299" r:id="rId42"/>
    <p:sldId id="293" r:id="rId43"/>
    <p:sldId id="294" r:id="rId44"/>
    <p:sldId id="295" r:id="rId45"/>
    <p:sldId id="296" r:id="rId46"/>
    <p:sldId id="298" r:id="rId47"/>
    <p:sldId id="297" r:id="rId48"/>
    <p:sldId id="269" r:id="rId49"/>
    <p:sldId id="262" r:id="rId50"/>
    <p:sldId id="263" r:id="rId51"/>
    <p:sldId id="286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ADA"/>
    <a:srgbClr val="D2A5EA"/>
    <a:srgbClr val="002FC1"/>
    <a:srgbClr val="08C411"/>
    <a:srgbClr val="EDF2F9"/>
    <a:srgbClr val="DBE9F5"/>
    <a:srgbClr val="B7CFEB"/>
    <a:srgbClr val="ABC7D7"/>
    <a:srgbClr val="DFDFDF"/>
    <a:srgbClr val="DADFF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6" autoAdjust="0"/>
    <p:restoredTop sz="93946" autoAdjust="0"/>
  </p:normalViewPr>
  <p:slideViewPr>
    <p:cSldViewPr snapToGrid="0" showGuides="1">
      <p:cViewPr>
        <p:scale>
          <a:sx n="100" d="100"/>
          <a:sy n="100" d="100"/>
        </p:scale>
        <p:origin x="48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유사 컨텐츠의 문제점 대처 평가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B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B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B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A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C</a:t>
                    </a:r>
                    <a:endParaRPr lang="en-US" altLang="ko-K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</a:t>
            </a:r>
            <a:r>
              <a:rPr lang="ko-KR" altLang="en-US" dirty="0" smtClean="0"/>
              <a:t>모집 글 게시자 비율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분석 수업에서 </a:t>
            </a:r>
            <a:r>
              <a:rPr lang="ko-KR" altLang="en-US" dirty="0" err="1" smtClean="0"/>
              <a:t>해봣어요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오잉</a:t>
            </a:r>
            <a:r>
              <a:rPr lang="ko-KR" altLang="en-US" dirty="0" smtClean="0"/>
              <a:t> 이건 왜 어렵지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버튼 </a:t>
            </a:r>
            <a:r>
              <a:rPr lang="ko-KR" altLang="en-US" dirty="0" err="1" smtClean="0"/>
              <a:t>딸깍으로</a:t>
            </a:r>
            <a:r>
              <a:rPr lang="ko-KR" altLang="en-US" dirty="0" smtClean="0"/>
              <a:t> 안되네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버튼 </a:t>
            </a:r>
            <a:r>
              <a:rPr lang="ko-KR" altLang="en-US" dirty="0" err="1" smtClean="0"/>
              <a:t>딸깍으로</a:t>
            </a:r>
            <a:r>
              <a:rPr lang="ko-KR" altLang="en-US" dirty="0" smtClean="0"/>
              <a:t> 안되니까</a:t>
            </a:r>
            <a:r>
              <a:rPr lang="en-US" altLang="ko-KR" dirty="0" smtClean="0"/>
              <a:t>(</a:t>
            </a:r>
            <a:r>
              <a:rPr lang="ko-KR" altLang="en-US" dirty="0" smtClean="0"/>
              <a:t>불편하니까</a:t>
            </a:r>
            <a:r>
              <a:rPr lang="en-US" altLang="ko-KR" dirty="0" smtClean="0"/>
              <a:t>)=&gt;</a:t>
            </a:r>
            <a:r>
              <a:rPr lang="ko-KR" altLang="en-US" dirty="0" smtClean="0"/>
              <a:t>이걸 이제 알아보러 갑시다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분석 수업에서 </a:t>
            </a:r>
            <a:r>
              <a:rPr lang="ko-KR" altLang="en-US" dirty="0" err="1" smtClean="0"/>
              <a:t>해봣어요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 </a:t>
            </a:r>
            <a:r>
              <a:rPr lang="ko-KR" altLang="en-US" dirty="0" err="1" smtClean="0"/>
              <a:t>모집글</a:t>
            </a:r>
            <a:r>
              <a:rPr lang="ko-KR" altLang="en-US" dirty="0" smtClean="0"/>
              <a:t> 쓰기 </a:t>
            </a:r>
            <a:r>
              <a:rPr lang="ko-KR" altLang="en-US" dirty="0" err="1" smtClean="0"/>
              <a:t>플로우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baseline="0" dirty="0" smtClean="0"/>
              <a:t>참가할 공모전 설정</a:t>
            </a:r>
            <a:endParaRPr lang="en-US" altLang="ko-KR" baseline="0" dirty="0" smtClean="0"/>
          </a:p>
          <a:p>
            <a:r>
              <a:rPr lang="ko-KR" altLang="en-US" baseline="0" dirty="0" smtClean="0"/>
              <a:t>파티 이름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팀명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설정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모집하는 역할 태그 설정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프로그래머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명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필수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조건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유니티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c#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우대 조건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포토샵</a:t>
            </a:r>
            <a:r>
              <a:rPr lang="en-US" altLang="ko-KR" baseline="0" dirty="0" smtClean="0"/>
              <a:t>, 3dmax)</a:t>
            </a:r>
            <a:r>
              <a:rPr lang="ko-KR" altLang="en-US" baseline="0" dirty="0" smtClean="0"/>
              <a:t>같은 식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err="1" smtClean="0"/>
              <a:t>게시글</a:t>
            </a:r>
            <a:r>
              <a:rPr lang="ko-KR" altLang="en-US" baseline="0" dirty="0" smtClean="0"/>
              <a:t> 내용 작성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이 팀의 기획에 대해 소개하는 내용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연락처 작성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내 기본 연락처로 </a:t>
            </a:r>
            <a:r>
              <a:rPr lang="ko-KR" altLang="en-US" baseline="0" dirty="0" err="1" smtClean="0"/>
              <a:t>ㄱ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하는 기능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인기는 </a:t>
            </a:r>
            <a:r>
              <a:rPr lang="en-US" altLang="ko-KR" dirty="0"/>
              <a:t>ok, </a:t>
            </a:r>
            <a:r>
              <a:rPr lang="ko-KR" altLang="en-US" dirty="0"/>
              <a:t>그래서 개발은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4.sv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028779" y="2705725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err="1" smtClean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  <a:endParaRPr lang="en-US" altLang="ko-KR" sz="8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5001917" y="3923587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대충 그런 앱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 smtClean="0">
                <a:solidFill>
                  <a:schemeClr val="tx1"/>
                </a:solidFill>
              </a:rPr>
              <a:t>◀실제 </a:t>
            </a:r>
            <a:r>
              <a:rPr lang="ko-KR" altLang="en-US" sz="1400" b="1" dirty="0">
                <a:solidFill>
                  <a:schemeClr val="tx1"/>
                </a:solidFill>
              </a:rPr>
              <a:t>운영중인 공모전 관련 사이트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화면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모집 글을 </a:t>
            </a:r>
            <a:r>
              <a:rPr lang="ko-KR" altLang="en-US" sz="14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 smtClean="0">
                <a:solidFill>
                  <a:schemeClr val="tx1"/>
                </a:solidFill>
              </a:rPr>
              <a:t>이 </a:t>
            </a:r>
            <a:r>
              <a:rPr lang="ko-KR" altLang="en-US" sz="1200" b="1" dirty="0">
                <a:solidFill>
                  <a:schemeClr val="tx1"/>
                </a:solidFill>
              </a:rPr>
              <a:t>글을 올린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어떤 </a:t>
            </a:r>
            <a:r>
              <a:rPr lang="ko-KR" altLang="en-US" sz="1200" b="1" dirty="0">
                <a:solidFill>
                  <a:schemeClr val="tx1"/>
                </a:solidFill>
              </a:rPr>
              <a:t>팀원을 원하는지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게시글에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들어가서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 smtClean="0">
                <a:solidFill>
                  <a:schemeClr val="tx1"/>
                </a:solidFill>
              </a:rPr>
              <a:t>내용을 </a:t>
            </a:r>
            <a:r>
              <a:rPr lang="ko-KR" altLang="en-US" sz="1200" b="1" dirty="0">
                <a:solidFill>
                  <a:schemeClr val="tx1"/>
                </a:solidFill>
              </a:rPr>
              <a:t>확인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해야 </a:t>
            </a:r>
            <a:r>
              <a:rPr lang="ko-KR" altLang="en-US" sz="1200" b="1" dirty="0">
                <a:solidFill>
                  <a:schemeClr val="tx1"/>
                </a:solidFill>
              </a:rPr>
              <a:t>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1692094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공모전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관련 </a:t>
            </a:r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앱</a:t>
            </a:r>
            <a:r>
              <a:rPr lang="en-US" altLang="ko-KR" sz="2000" b="1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 smtClean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 smtClean="0">
                <a:solidFill>
                  <a:srgbClr val="E41ADA"/>
                </a:solidFill>
                <a:latin typeface="+mj-lt"/>
              </a:rPr>
              <a:t>특정 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분야의 </a:t>
            </a:r>
            <a:r>
              <a:rPr lang="ko-KR" altLang="en-US" sz="2400" b="1" dirty="0" smtClean="0">
                <a:solidFill>
                  <a:srgbClr val="E41ADA"/>
                </a:solidFill>
                <a:latin typeface="+mj-lt"/>
              </a:rPr>
              <a:t>공모전의 팀</a:t>
            </a:r>
            <a:r>
              <a:rPr lang="en-US" altLang="ko-KR" sz="2400" b="1" dirty="0" smtClean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 smtClean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 smtClean="0">
                <a:solidFill>
                  <a:srgbClr val="00B050"/>
                </a:solidFill>
                <a:latin typeface="+mj-lt"/>
              </a:rPr>
              <a:t>다양한 분야의 </a:t>
            </a:r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공모전의 정보를 제공하는 </a:t>
            </a:r>
            <a:r>
              <a:rPr lang="ko-KR" altLang="en-US" sz="2400" b="1" dirty="0" smtClean="0">
                <a:solidFill>
                  <a:srgbClr val="00B050"/>
                </a:solidFill>
                <a:latin typeface="+mj-lt"/>
              </a:rPr>
              <a:t>것</a:t>
            </a:r>
            <a:r>
              <a:rPr lang="ko-KR" altLang="en-US" sz="2000" b="1" dirty="0" smtClean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 smtClean="0">
                <a:solidFill>
                  <a:schemeClr val="tx1"/>
                </a:solidFill>
                <a:latin typeface="+mj-lt"/>
              </a:rPr>
              <a:t>.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tx1"/>
                </a:solidFill>
                <a:latin typeface="+mj-lt"/>
              </a:rPr>
              <a:t>공모전 팀원 모집은</a:t>
            </a:r>
            <a:endParaRPr lang="en-US" altLang="ko-KR" sz="48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부가적인 기능</a:t>
            </a:r>
            <a:r>
              <a:rPr lang="ko-KR" altLang="en-US" sz="4800" b="1" dirty="0" smtClean="0">
                <a:solidFill>
                  <a:schemeClr val="tx1"/>
                </a:solidFill>
                <a:latin typeface="+mj-lt"/>
              </a:rPr>
              <a:t>이다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582" y="2067390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 smtClean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lt"/>
                </a:rPr>
                <a:t>의 문제점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 err="1" smtClean="0">
                  <a:solidFill>
                    <a:srgbClr val="FF0000"/>
                  </a:solidFill>
                </a:rPr>
                <a:t>게시글</a:t>
              </a:r>
              <a:r>
                <a:rPr lang="ko-KR" altLang="en-US" sz="1600" b="1" dirty="0" smtClean="0">
                  <a:solidFill>
                    <a:srgbClr val="FF0000"/>
                  </a:solidFill>
                </a:rPr>
                <a:t>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 smtClean="0">
                  <a:solidFill>
                    <a:srgbClr val="FF0000"/>
                  </a:solidFill>
                </a:rPr>
                <a:t>포트폴리오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 smtClean="0">
                  <a:solidFill>
                    <a:srgbClr val="FF0000"/>
                  </a:solidFill>
                </a:rPr>
                <a:t>팀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</a:t>
              </a:r>
              <a:r>
                <a:rPr lang="ko-KR" altLang="en-US" sz="1600" b="1" dirty="0" smtClean="0">
                  <a:solidFill>
                    <a:srgbClr val="FF0000"/>
                  </a:solidFill>
                </a:rPr>
                <a:t>기능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</a:rPr>
                <a:t>게시글에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개인 연락처를 노출시켜야 한다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 smtClean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사이트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 smtClean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필터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공유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개인 맞춤 추천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팀 관리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</a:rPr>
                        <a:t>상호 연락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없어서 매번 확인하거나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게시글에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팀장의 개인 연락처를 공개해야한다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유사 컨텐츠의 문제점 대처 평가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게시글</a:t>
            </a:r>
            <a:r>
              <a:rPr lang="ko-KR" altLang="en-US" dirty="0">
                <a:solidFill>
                  <a:srgbClr val="FF0000"/>
                </a:solidFill>
              </a:rPr>
              <a:t>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</a:t>
            </a:r>
            <a:r>
              <a:rPr lang="ko-KR" altLang="en-US" sz="1600" dirty="0" smtClean="0">
                <a:solidFill>
                  <a:schemeClr val="tx1"/>
                </a:solidFill>
              </a:rPr>
              <a:t>문제점은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어느정도 </a:t>
            </a:r>
            <a:r>
              <a:rPr lang="ko-KR" altLang="en-US" sz="1600" dirty="0" smtClean="0">
                <a:solidFill>
                  <a:schemeClr val="tx1"/>
                </a:solidFill>
              </a:rPr>
              <a:t>대처했지만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</a:t>
            </a:r>
            <a:r>
              <a:rPr lang="ko-KR" altLang="en-US" sz="1600" dirty="0" smtClean="0">
                <a:solidFill>
                  <a:schemeClr val="tx1"/>
                </a:solidFill>
              </a:rPr>
              <a:t>문제점은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모든 </a:t>
            </a:r>
            <a:r>
              <a:rPr lang="ko-KR" altLang="en-US" sz="1600" dirty="0">
                <a:solidFill>
                  <a:schemeClr val="tx1"/>
                </a:solidFill>
              </a:rPr>
              <a:t>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3939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#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선택과 집중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</a:rPr>
              <a:t>개발 분야 공모전에</a:t>
            </a:r>
            <a:endParaRPr lang="en-US" altLang="ko-KR" sz="7200" b="1" dirty="0" smtClean="0">
              <a:solidFill>
                <a:schemeClr val="bg1"/>
              </a:solidFill>
            </a:endParaRPr>
          </a:p>
          <a:p>
            <a:r>
              <a:rPr lang="ko-KR" altLang="en-US" sz="7200" b="1" dirty="0" smtClean="0">
                <a:solidFill>
                  <a:schemeClr val="bg1"/>
                </a:solidFill>
              </a:rPr>
              <a:t>집중하면 어떨까</a:t>
            </a:r>
            <a:r>
              <a:rPr lang="en-US" altLang="ko-KR" sz="7200" b="1" dirty="0" smtClean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 smtClean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해결 방안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3612" y="1229189"/>
            <a:ext cx="7197725" cy="52310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그동안 불편했던 여러 문제점들이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</a:rPr>
              <a:t>개발 공모전</a:t>
            </a:r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이라는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작은 규모로 집중하자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해결할 방법이 보이기 시작했다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1</a:t>
            </a:r>
            <a:r>
              <a:rPr lang="en-US" altLang="ko-KR" sz="2400" dirty="0" smtClean="0">
                <a:solidFill>
                  <a:srgbClr val="FF0000"/>
                </a:solidFill>
              </a:rPr>
              <a:t>. </a:t>
            </a:r>
            <a:r>
              <a:rPr lang="ko-KR" altLang="en-US" sz="2400" dirty="0" err="1" smtClean="0">
                <a:solidFill>
                  <a:srgbClr val="FF0000"/>
                </a:solidFill>
              </a:rPr>
              <a:t>게시글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</a:rPr>
              <a:t>필터 기능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참가하고 싶은 </a:t>
            </a:r>
            <a:r>
              <a:rPr lang="ko-KR" altLang="en-US" sz="2000" dirty="0" smtClean="0">
                <a:solidFill>
                  <a:srgbClr val="00B050"/>
                </a:solidFill>
              </a:rPr>
              <a:t>공모전</a:t>
            </a:r>
            <a:r>
              <a:rPr lang="ko-KR" altLang="en-US" sz="1600" dirty="0" smtClean="0">
                <a:solidFill>
                  <a:schemeClr val="tx1"/>
                </a:solidFill>
              </a:rPr>
              <a:t>이나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프로그래머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아티스트 같은 </a:t>
            </a:r>
            <a:r>
              <a:rPr lang="ko-KR" altLang="en-US" sz="2000" dirty="0" err="1" smtClean="0">
                <a:solidFill>
                  <a:srgbClr val="00B050"/>
                </a:solidFill>
              </a:rPr>
              <a:t>역할</a:t>
            </a:r>
            <a:r>
              <a:rPr lang="ko-KR" altLang="en-US" sz="2000" dirty="0" err="1" smtClean="0">
                <a:solidFill>
                  <a:srgbClr val="00B050"/>
                </a:solidFill>
              </a:rPr>
              <a:t>군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으로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모집 글을 </a:t>
            </a:r>
            <a:r>
              <a:rPr lang="ko-KR" altLang="en-US" sz="2000" dirty="0" err="1">
                <a:solidFill>
                  <a:srgbClr val="00B050"/>
                </a:solidFill>
              </a:rPr>
              <a:t>필터링</a:t>
            </a:r>
            <a:r>
              <a:rPr lang="ko-KR" altLang="en-US" sz="1600" dirty="0" smtClean="0">
                <a:solidFill>
                  <a:schemeClr val="tx1"/>
                </a:solidFill>
              </a:rPr>
              <a:t> 할 수 있다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413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FF0000"/>
                </a:solidFill>
              </a:rPr>
              <a:t>2. </a:t>
            </a:r>
            <a:r>
              <a:rPr lang="ko-KR" altLang="en-US" sz="2400" dirty="0" smtClean="0">
                <a:solidFill>
                  <a:srgbClr val="FF0000"/>
                </a:solidFill>
              </a:rPr>
              <a:t>포트폴리오 공유 기능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algn="ctr"/>
            <a:endParaRPr lang="ko-KR" altLang="en-US" sz="2400" dirty="0" smtClean="0">
              <a:solidFill>
                <a:srgbClr val="FF0000"/>
              </a:solidFill>
            </a:endParaRPr>
          </a:p>
          <a:p>
            <a:pPr lvl="0" algn="ctr"/>
            <a:r>
              <a:rPr lang="ko-KR" altLang="en-US" sz="2000" dirty="0" smtClean="0">
                <a:solidFill>
                  <a:srgbClr val="00B050"/>
                </a:solidFill>
              </a:rPr>
              <a:t>공모전</a:t>
            </a:r>
            <a:r>
              <a:rPr lang="ko-KR" altLang="en-US" sz="1600" dirty="0" smtClean="0">
                <a:solidFill>
                  <a:prstClr val="black"/>
                </a:solidFill>
              </a:rPr>
              <a:t>이나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smtClean="0">
                <a:solidFill>
                  <a:prstClr val="black"/>
                </a:solidFill>
              </a:rPr>
              <a:t>프로그래밍 포트폴리오를 </a:t>
            </a:r>
            <a:r>
              <a:rPr lang="ko-KR" altLang="en-US" sz="1600" dirty="0" smtClean="0">
                <a:solidFill>
                  <a:prstClr val="black"/>
                </a:solidFill>
              </a:rPr>
              <a:t>저장해 둘 수 있다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</a:p>
          <a:p>
            <a:pPr lvl="0" algn="ctr"/>
            <a:r>
              <a:rPr lang="ko-KR" altLang="en-US" sz="1600" dirty="0" smtClean="0">
                <a:solidFill>
                  <a:prstClr val="black"/>
                </a:solidFill>
              </a:rPr>
              <a:t>개발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팀밖에</a:t>
            </a:r>
            <a:r>
              <a:rPr lang="ko-KR" altLang="en-US" sz="1600" dirty="0" smtClean="0">
                <a:solidFill>
                  <a:prstClr val="black"/>
                </a:solidFill>
              </a:rPr>
              <a:t> 없으니까</a:t>
            </a:r>
            <a:r>
              <a:rPr lang="en-US" altLang="ko-KR" sz="1600" dirty="0" smtClean="0">
                <a:solidFill>
                  <a:prstClr val="black"/>
                </a:solidFill>
              </a:rPr>
              <a:t>!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457200" indent="-457200" algn="ctr">
              <a:buAutoNum type="arabicPeriod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 smtClean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 smtClean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 smtClean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타겟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321129560"/>
              </p:ext>
            </p:extLst>
          </p:nvPr>
        </p:nvGraphicFramePr>
        <p:xfrm>
          <a:off x="20320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8001929" y="5940745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1949128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17343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129371" y="17497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 주최 기업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1898544" y="272726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출시를 목적으로 하는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개발자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129374" y="40086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공모전에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참가하는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10~20</a:t>
            </a:r>
            <a:r>
              <a:rPr lang="ko-KR" altLang="en-US" dirty="0" smtClean="0">
                <a:solidFill>
                  <a:schemeClr val="bg1"/>
                </a:solidFill>
              </a:rPr>
              <a:t>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개발자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37835"/>
            <a:ext cx="4474126" cy="9787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DevRaid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모집 할 수 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749792"/>
            <a:ext cx="4352014" cy="68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274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핵심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타겟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smtClean="0">
                <a:solidFill>
                  <a:schemeClr val="bg1"/>
                </a:solidFill>
              </a:rPr>
              <a:t>컨셉 </a:t>
            </a:r>
            <a:r>
              <a:rPr lang="ko-KR" altLang="en-US" sz="4000" b="1" spc="600" dirty="0" smtClean="0">
                <a:solidFill>
                  <a:schemeClr val="bg1"/>
                </a:solidFill>
              </a:rPr>
              <a:t>도출</a:t>
            </a:r>
            <a:endParaRPr lang="en-US" altLang="ko-KR" sz="4000" b="1" spc="600" dirty="0" smtClean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 smtClean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 smtClean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75713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</a:rPr>
              <a:t>개발팀을 구하는</a:t>
            </a:r>
            <a:endParaRPr lang="en-US" altLang="ko-KR" sz="7200" b="1" dirty="0" smtClean="0">
              <a:solidFill>
                <a:schemeClr val="bg1"/>
              </a:solidFill>
            </a:endParaRPr>
          </a:p>
          <a:p>
            <a:r>
              <a:rPr lang="ko-KR" altLang="en-US" sz="7200" b="1" dirty="0" smtClean="0">
                <a:solidFill>
                  <a:schemeClr val="bg1"/>
                </a:solidFill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smtClean="0">
                <a:solidFill>
                  <a:schemeClr val="bg1"/>
                </a:solidFill>
              </a:rPr>
              <a:t>스토리 </a:t>
            </a:r>
            <a:r>
              <a:rPr lang="ko-KR" altLang="en-US" sz="4000" b="1" spc="600" dirty="0" smtClean="0">
                <a:solidFill>
                  <a:schemeClr val="bg1"/>
                </a:solidFill>
              </a:rPr>
              <a:t>보드</a:t>
            </a:r>
            <a:endParaRPr lang="en-US" altLang="ko-KR" sz="4000" b="1" spc="600" dirty="0" smtClean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 smtClean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 smtClean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1088086" y="947966"/>
            <a:ext cx="3240752" cy="509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8086" y="6016368"/>
            <a:ext cx="3257550" cy="407282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3538831" y="6139450"/>
            <a:ext cx="189687" cy="163523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13384" y="6121379"/>
            <a:ext cx="196577" cy="1965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1681064" y="6132839"/>
            <a:ext cx="196578" cy="173658"/>
            <a:chOff x="4860924" y="6330259"/>
            <a:chExt cx="233364" cy="206155"/>
          </a:xfrm>
          <a:solidFill>
            <a:schemeClr val="bg1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4860925" y="6330259"/>
              <a:ext cx="233363" cy="457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860924" y="6408694"/>
              <a:ext cx="233363" cy="457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860925" y="6490695"/>
              <a:ext cx="233363" cy="457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088086" y="947966"/>
            <a:ext cx="3240752" cy="261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10772"/>
              </p:ext>
            </p:extLst>
          </p:nvPr>
        </p:nvGraphicFramePr>
        <p:xfrm>
          <a:off x="1302904" y="3109575"/>
          <a:ext cx="2827914" cy="214121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 이상 선택하세요</a:t>
                      </a:r>
                      <a:r>
                        <a:rPr kumimoji="0" lang="en-US" altLang="ko-KR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kumimoji="0" lang="en-US" altLang="ko-KR" sz="11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GIGDC 2025 (D-30)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◎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 smtClean="0"/>
                        <a:t>인디크래프트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2025 (D-41)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제 </a:t>
                      </a:r>
                      <a:r>
                        <a:rPr lang="en-US" altLang="ko-KR" sz="1100" dirty="0" smtClean="0"/>
                        <a:t>9</a:t>
                      </a:r>
                      <a:r>
                        <a:rPr lang="ko-KR" altLang="en-US" sz="1100" dirty="0" smtClean="0"/>
                        <a:t>회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경기 게임 공모전 </a:t>
                      </a:r>
                      <a:r>
                        <a:rPr lang="en-US" altLang="ko-KR" sz="1100" dirty="0" smtClean="0"/>
                        <a:t>(D-84)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IndieGo2025 </a:t>
                      </a:r>
                      <a:r>
                        <a:rPr lang="en-US" altLang="ko-KR" sz="1100" baseline="0" dirty="0" smtClean="0"/>
                        <a:t>(D-129)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972518" y="3816751"/>
            <a:ext cx="111133" cy="1390737"/>
            <a:chOff x="4008725" y="1573212"/>
            <a:chExt cx="98106" cy="1427163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008725" y="1573212"/>
              <a:ext cx="98106" cy="142716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008725" y="1770857"/>
              <a:ext cx="98106" cy="23653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357392" y="5635728"/>
            <a:ext cx="1866526" cy="2905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다음 단계로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99427" y="5635728"/>
            <a:ext cx="1046623" cy="2905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이전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473318" y="1616824"/>
            <a:ext cx="2499200" cy="1139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참가할 공모전을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선택해주세요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1087402" y="947905"/>
            <a:ext cx="540000" cy="2610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2050" y="954007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 smtClean="0">
                <a:solidFill>
                  <a:schemeClr val="bg1"/>
                </a:solidFill>
              </a:rPr>
              <a:t>#</a:t>
            </a:r>
            <a:r>
              <a:rPr lang="ko-KR" altLang="en-US" sz="1050" dirty="0" smtClean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 smtClean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877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인디크래프트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3715436" y="2279781"/>
            <a:ext cx="2380564" cy="206361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구현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1624766" y="1072754"/>
            <a:ext cx="3257550" cy="5475684"/>
            <a:chOff x="1624766" y="1072754"/>
            <a:chExt cx="3257550" cy="5475684"/>
          </a:xfrm>
        </p:grpSpPr>
        <p:sp>
          <p:nvSpPr>
            <p:cNvPr id="21" name="직사각형 20"/>
            <p:cNvSpPr/>
            <p:nvPr/>
          </p:nvSpPr>
          <p:spPr>
            <a:xfrm>
              <a:off x="1624766" y="1072754"/>
              <a:ext cx="3240752" cy="5090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48642" y="3960637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ID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48642" y="4450072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PW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699918" y="2201176"/>
              <a:ext cx="1099223" cy="109922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로고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24766" y="6141156"/>
              <a:ext cx="3257550" cy="407282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rot="16200000">
              <a:off x="4075511" y="6264238"/>
              <a:ext cx="189687" cy="16352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150064" y="6246167"/>
              <a:ext cx="196577" cy="1965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 rot="5400000">
              <a:off x="2217744" y="6257627"/>
              <a:ext cx="196578" cy="173658"/>
              <a:chOff x="4860924" y="6330259"/>
              <a:chExt cx="233364" cy="206155"/>
            </a:xfrm>
            <a:solidFill>
              <a:schemeClr val="bg1"/>
            </a:solidFill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4860925" y="6330259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4860924" y="6408694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4860925" y="6490695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2697564" y="4957199"/>
              <a:ext cx="1101578" cy="368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로그인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57780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회원가입</a:t>
              </a:r>
              <a:endPara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34455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고객센터</a:t>
              </a:r>
              <a:endParaRPr lang="en-US" altLang="ko-KR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908383" y="1072754"/>
            <a:ext cx="3257550" cy="5475684"/>
            <a:chOff x="1624766" y="1072754"/>
            <a:chExt cx="3257550" cy="5475684"/>
          </a:xfrm>
        </p:grpSpPr>
        <p:sp>
          <p:nvSpPr>
            <p:cNvPr id="47" name="직사각형 46"/>
            <p:cNvSpPr/>
            <p:nvPr/>
          </p:nvSpPr>
          <p:spPr>
            <a:xfrm>
              <a:off x="1624766" y="1072754"/>
              <a:ext cx="3240752" cy="5090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878793" y="1169759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ID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78793" y="1769875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PW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624766" y="6141156"/>
              <a:ext cx="3257550" cy="407282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/>
            <p:nvPr/>
          </p:nvSpPr>
          <p:spPr>
            <a:xfrm rot="16200000">
              <a:off x="4075511" y="6264238"/>
              <a:ext cx="189687" cy="16352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150064" y="6246167"/>
              <a:ext cx="196577" cy="1965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 rot="5400000">
              <a:off x="2217744" y="6257627"/>
              <a:ext cx="196578" cy="173658"/>
              <a:chOff x="4860924" y="6330259"/>
              <a:chExt cx="233364" cy="206155"/>
            </a:xfrm>
            <a:solidFill>
              <a:schemeClr val="bg1"/>
            </a:solidFill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4860925" y="6330259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4860924" y="6408694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4860925" y="6490695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2697564" y="4957199"/>
              <a:ext cx="1101578" cy="368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로그인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257780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회원가입</a:t>
              </a:r>
              <a:endPara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434455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고객센터</a:t>
              </a:r>
              <a:endParaRPr lang="en-US" altLang="ko-KR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smtClean="0">
                <a:solidFill>
                  <a:schemeClr val="bg1"/>
                </a:solidFill>
              </a:rPr>
              <a:t>구현</a:t>
            </a:r>
            <a:endParaRPr lang="en-US" altLang="ko-KR" sz="4000" b="1" spc="600" dirty="0" smtClean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 smtClean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 smtClean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 smtClean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 smtClean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 smtClean="0">
                <a:solidFill>
                  <a:prstClr val="white"/>
                </a:solidFill>
              </a:rPr>
              <a:t>누가 이런 앱을 써요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 smtClean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 smtClean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 smtClean="0">
                <a:solidFill>
                  <a:prstClr val="white"/>
                </a:solidFill>
              </a:rPr>
              <a:t>이 앱을 어떻게 제공하죠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 smtClean="0">
                <a:solidFill>
                  <a:schemeClr val="bg1"/>
                </a:solidFill>
              </a:rPr>
              <a:t>ㅇㅇ</a:t>
            </a:r>
            <a:endParaRPr lang="en-US" altLang="ko-KR" sz="7200" b="1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2DFA4-38FC-52EB-13F6-13CF7728A45E}"/>
              </a:ext>
            </a:extLst>
          </p:cNvPr>
          <p:cNvSpPr txBox="1"/>
          <p:nvPr/>
        </p:nvSpPr>
        <p:spPr>
          <a:xfrm>
            <a:off x="1026696" y="2261937"/>
            <a:ext cx="2818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ANSWER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CD1ED-FC63-858B-D8DB-7A928BD233A9}"/>
              </a:ext>
            </a:extLst>
          </p:cNvPr>
          <p:cNvSpPr txBox="1"/>
          <p:nvPr/>
        </p:nvSpPr>
        <p:spPr>
          <a:xfrm>
            <a:off x="1026696" y="3101852"/>
            <a:ext cx="7582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답변을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35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38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571813" y="15083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참가 계획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모집한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 smtClean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 smtClean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031985" y="2684544"/>
            <a:ext cx="412805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분석</a:t>
            </a:r>
            <a:endParaRPr lang="ko-KR" altLang="en-US" sz="3600" b="1" dirty="0">
              <a:solidFill>
                <a:schemeClr val="bg1"/>
              </a:solidFill>
            </a:endParaRPr>
          </a:p>
          <a:p>
            <a:pPr algn="ctr"/>
            <a:endParaRPr lang="en-US" altLang="ko-KR" sz="15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500" b="1" dirty="0" smtClean="0">
                <a:solidFill>
                  <a:schemeClr val="bg1"/>
                </a:solidFill>
              </a:rPr>
              <a:t>게임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/IT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 공모전을 위한 </a:t>
            </a:r>
            <a:r>
              <a:rPr lang="ko-KR" altLang="en-US" sz="1500" b="1" dirty="0">
                <a:solidFill>
                  <a:schemeClr val="bg1"/>
                </a:solidFill>
              </a:rPr>
              <a:t>개발 팀 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모집의 현황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</a:rPr>
              <a:t>온라인으로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</a:t>
            </a:r>
            <a:r>
              <a:rPr lang="en-US" altLang="ko-KR" sz="19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</a:rPr>
              <a:t>#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온라인 모집</a:t>
            </a:r>
            <a:endParaRPr lang="en-US" altLang="ko-KR" sz="3600" b="1" dirty="0" smtClean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선호도가 낮은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인터넷을 활용한 모집 방식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en-US" altLang="ko-KR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GIGDC 2016~2023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ko-KR" altLang="en-US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참가 팀 </a:t>
              </a:r>
              <a:r>
                <a:rPr lang="en-US" altLang="ko-KR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251</a:t>
              </a:r>
              <a:r>
                <a:rPr lang="ko-KR" altLang="en-US" sz="1000" dirty="0" smtClean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명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대상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설문조사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12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</a:t>
            </a:r>
            <a:r>
              <a:rPr lang="ko-KR" altLang="en-US" sz="1600" dirty="0" smtClean="0">
                <a:latin typeface="+mn-ea"/>
              </a:rPr>
              <a:t>집중시키자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인터넷으로 팀원을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모집하지 않는 사람들</a:t>
            </a:r>
          </a:p>
        </p:txBody>
      </p:sp>
    </p:spTree>
    <p:extLst>
      <p:ext uri="{BB962C8B-B14F-4D97-AF65-F5344CB8AC3E}">
        <p14:creationId xmlns:p14="http://schemas.microsoft.com/office/powerpoint/2010/main" val="62652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193485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04181" y="1344791"/>
            <a:ext cx="3920169" cy="4465288"/>
            <a:chOff x="404181" y="1392416"/>
            <a:chExt cx="5551407" cy="4465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80C199-243B-2784-BC1B-E113C02E4C39}"/>
                </a:ext>
              </a:extLst>
            </p:cNvPr>
            <p:cNvSpPr/>
            <p:nvPr/>
          </p:nvSpPr>
          <p:spPr>
            <a:xfrm>
              <a:off x="404181" y="1392416"/>
              <a:ext cx="5551407" cy="446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13798A-17A9-8A51-520C-4027B820325A}"/>
                </a:ext>
              </a:extLst>
            </p:cNvPr>
            <p:cNvSpPr/>
            <p:nvPr/>
          </p:nvSpPr>
          <p:spPr>
            <a:xfrm>
              <a:off x="1135818" y="1602044"/>
              <a:ext cx="3994996" cy="757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9D3C3-5609-D7C1-272D-9E2854A20421}"/>
                </a:ext>
              </a:extLst>
            </p:cNvPr>
            <p:cNvSpPr txBox="1"/>
            <p:nvPr/>
          </p:nvSpPr>
          <p:spPr>
            <a:xfrm>
              <a:off x="1135818" y="1749844"/>
              <a:ext cx="399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spc="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48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공감해줄 시간입니다 와</a:t>
            </a:r>
            <a:r>
              <a:rPr lang="en-US" altLang="ko-KR" sz="2000" spc="600" dirty="0" smtClean="0">
                <a:solidFill>
                  <a:schemeClr val="bg2">
                    <a:lumMod val="25000"/>
                  </a:schemeClr>
                </a:solidFill>
              </a:rPr>
              <a:t>~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보스 레이드 파티</a:t>
            </a:r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를</a:t>
            </a:r>
            <a:endParaRPr lang="en-US" altLang="ko-KR" sz="4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0000"/>
                </a:solidFill>
                <a:latin typeface="+mj-lt"/>
              </a:rPr>
              <a:t>게임</a:t>
            </a:r>
            <a:r>
              <a:rPr lang="en-US" altLang="ko-KR" sz="4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4000" b="1" dirty="0" smtClean="0">
                <a:solidFill>
                  <a:srgbClr val="FF0000"/>
                </a:solidFill>
                <a:latin typeface="+mj-lt"/>
              </a:rPr>
              <a:t>개발팀</a:t>
            </a:r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을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solidFill>
                  <a:schemeClr val="bg1"/>
                </a:solidFill>
              </a:rPr>
              <a:t>감사합니다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내용</a:t>
            </a:r>
            <a:r>
              <a:rPr lang="en-US" altLang="ko-KR" sz="16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“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DevRaid</a:t>
            </a:r>
            <a:r>
              <a:rPr lang="en-US" altLang="ko-KR" sz="1600" dirty="0" smtClean="0">
                <a:solidFill>
                  <a:schemeClr val="bg1"/>
                </a:solidFill>
              </a:rPr>
              <a:t>” </a:t>
            </a:r>
            <a:r>
              <a:rPr lang="ko-KR" altLang="en-US" sz="1600" dirty="0" smtClean="0">
                <a:solidFill>
                  <a:schemeClr val="bg1"/>
                </a:solidFill>
              </a:rPr>
              <a:t>개발팀 </a:t>
            </a:r>
            <a:r>
              <a:rPr lang="ko-KR" altLang="en-US" sz="1600" dirty="0">
                <a:solidFill>
                  <a:schemeClr val="bg1"/>
                </a:solidFill>
              </a:rPr>
              <a:t>모집 </a:t>
            </a:r>
            <a:r>
              <a:rPr lang="ko-KR" altLang="en-US" sz="1600" dirty="0" smtClean="0">
                <a:solidFill>
                  <a:schemeClr val="bg1"/>
                </a:solidFill>
              </a:rPr>
              <a:t>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발표자</a:t>
            </a:r>
            <a:r>
              <a:rPr lang="en-US" altLang="ko-KR" sz="16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202034017 </a:t>
            </a:r>
            <a:r>
              <a:rPr lang="ko-KR" altLang="en-US" sz="1600" dirty="0" smtClean="0">
                <a:solidFill>
                  <a:schemeClr val="bg1"/>
                </a:solidFill>
              </a:rPr>
              <a:t>최영수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50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 smtClean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 smtClean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 smtClean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공모전 인원 모집을 할 수 있는</a:t>
            </a:r>
            <a:endParaRPr lang="en-US" altLang="ko-KR" sz="4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앱</a:t>
            </a:r>
            <a:r>
              <a:rPr lang="en-US" altLang="ko-KR" sz="4000" b="1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사이트가 없는 걸까</a:t>
            </a:r>
            <a:r>
              <a:rPr lang="en-US" altLang="ko-KR" sz="4000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86" y="2571693"/>
            <a:ext cx="3937787" cy="2737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24" y="2612804"/>
            <a:ext cx="3838905" cy="265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1500103" y="5311460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팀원모집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게시판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6564200" y="530885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메인 화면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15231" y="2716567"/>
            <a:ext cx="7791634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tx1"/>
                </a:solidFill>
                <a:latin typeface="+mj-lt"/>
              </a:rPr>
              <a:t>어</a:t>
            </a:r>
            <a:r>
              <a:rPr lang="en-US" altLang="ko-KR" sz="5400" b="1" dirty="0" smtClean="0">
                <a:solidFill>
                  <a:schemeClr val="tx1"/>
                </a:solidFill>
                <a:latin typeface="+mj-lt"/>
              </a:rPr>
              <a:t>? </a:t>
            </a:r>
            <a:r>
              <a:rPr lang="ko-KR" altLang="en-US" sz="5400" b="1" dirty="0" smtClean="0">
                <a:solidFill>
                  <a:schemeClr val="tx1"/>
                </a:solidFill>
                <a:latin typeface="+mj-lt"/>
              </a:rPr>
              <a:t>이미 있네</a:t>
            </a:r>
            <a:r>
              <a:rPr lang="en-US" altLang="ko-KR" sz="5400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en-US" altLang="ko-KR" sz="5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20000" decel="2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solidFill>
                  <a:schemeClr val="bg1"/>
                </a:solidFill>
              </a:rPr>
              <a:t>감사합니다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발표자</a:t>
            </a:r>
            <a:r>
              <a:rPr lang="en-US" altLang="ko-KR" sz="1600" dirty="0" smtClean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1600" dirty="0" err="1" smtClean="0">
                <a:solidFill>
                  <a:schemeClr val="bg1"/>
                </a:solidFill>
              </a:rPr>
              <a:t>유한대학</a:t>
            </a:r>
            <a:r>
              <a:rPr lang="ko-KR" altLang="en-US" sz="1600" dirty="0" err="1">
                <a:solidFill>
                  <a:schemeClr val="bg1"/>
                </a:solidFill>
              </a:rPr>
              <a:t>교</a:t>
            </a:r>
            <a:r>
              <a:rPr lang="ko-KR" altLang="en-US" sz="1600" dirty="0" smtClean="0">
                <a:solidFill>
                  <a:schemeClr val="bg1"/>
                </a:solidFill>
              </a:rPr>
              <a:t> 게임개발학과 </a:t>
            </a:r>
            <a:r>
              <a:rPr lang="en-US" altLang="ko-KR" sz="1600" dirty="0" smtClean="0">
                <a:solidFill>
                  <a:schemeClr val="bg1"/>
                </a:solidFill>
              </a:rPr>
              <a:t>202034017 </a:t>
            </a:r>
            <a:r>
              <a:rPr lang="ko-KR" altLang="en-US" sz="1600" dirty="0" smtClean="0">
                <a:solidFill>
                  <a:schemeClr val="bg1"/>
                </a:solidFill>
              </a:rPr>
              <a:t>최영수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964099" y="2222522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solidFill>
                  <a:schemeClr val="bg1"/>
                </a:solidFill>
              </a:rPr>
              <a:t>어떤 문제점이 있을까</a:t>
            </a:r>
            <a:r>
              <a:rPr lang="en-US" altLang="ko-KR" sz="6000" b="1" dirty="0" smtClean="0">
                <a:solidFill>
                  <a:schemeClr val="bg1"/>
                </a:solidFill>
              </a:rPr>
              <a:t>?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허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rgbClr val="E41ADA"/>
                  </a:solidFill>
                </a:rPr>
                <a:t>사용</a:t>
              </a:r>
              <a:r>
                <a:rPr lang="ko-KR" altLang="en-US" sz="1400" dirty="0" smtClean="0">
                  <a:solidFill>
                    <a:srgbClr val="E41ADA"/>
                  </a:solidFill>
                </a:rPr>
                <a:t>하는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</a:t>
            </a:r>
            <a:r>
              <a:rPr lang="ko-KR" altLang="en-US" sz="1800" dirty="0" smtClean="0">
                <a:solidFill>
                  <a:schemeClr val="accent2"/>
                </a:solidFill>
              </a:rPr>
              <a:t>참가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endParaRPr lang="en-US" altLang="ko-KR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 smtClean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온라인으로 개발 팀을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2860</Words>
  <Application>Microsoft Office PowerPoint</Application>
  <PresentationFormat>와이드스크린</PresentationFormat>
  <Paragraphs>729</Paragraphs>
  <Slides>51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1" baseType="lpstr">
      <vt:lpstr>-apple-system</vt:lpstr>
      <vt:lpstr>D2Coding</vt:lpstr>
      <vt:lpstr>Fira Sans Extra Condensed Medium</vt:lpstr>
      <vt:lpstr>Noto Sans KR</vt:lpstr>
      <vt:lpstr>Pretendard Black</vt:lpstr>
      <vt:lpstr>Roboto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YUHAN</cp:lastModifiedBy>
  <cp:revision>91</cp:revision>
  <dcterms:created xsi:type="dcterms:W3CDTF">2022-12-09T01:31:23Z</dcterms:created>
  <dcterms:modified xsi:type="dcterms:W3CDTF">2024-05-14T06:36:45Z</dcterms:modified>
</cp:coreProperties>
</file>